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8"/>
  </p:notesMasterIdLst>
  <p:sldIdLst>
    <p:sldId id="397" r:id="rId2"/>
    <p:sldId id="257" r:id="rId3"/>
    <p:sldId id="259" r:id="rId4"/>
    <p:sldId id="260" r:id="rId5"/>
    <p:sldId id="362" r:id="rId6"/>
    <p:sldId id="264" r:id="rId7"/>
    <p:sldId id="372" r:id="rId8"/>
    <p:sldId id="371" r:id="rId9"/>
    <p:sldId id="370" r:id="rId10"/>
    <p:sldId id="295" r:id="rId11"/>
    <p:sldId id="267" r:id="rId12"/>
    <p:sldId id="298" r:id="rId13"/>
    <p:sldId id="268" r:id="rId14"/>
    <p:sldId id="309" r:id="rId15"/>
    <p:sldId id="366" r:id="rId16"/>
    <p:sldId id="381" r:id="rId17"/>
    <p:sldId id="368" r:id="rId18"/>
    <p:sldId id="369" r:id="rId19"/>
    <p:sldId id="330" r:id="rId20"/>
    <p:sldId id="331" r:id="rId21"/>
    <p:sldId id="269" r:id="rId22"/>
    <p:sldId id="310" r:id="rId23"/>
    <p:sldId id="270" r:id="rId24"/>
    <p:sldId id="311" r:id="rId25"/>
    <p:sldId id="271" r:id="rId26"/>
    <p:sldId id="312" r:id="rId27"/>
    <p:sldId id="382" r:id="rId28"/>
    <p:sldId id="383" r:id="rId29"/>
    <p:sldId id="384" r:id="rId30"/>
    <p:sldId id="385" r:id="rId31"/>
    <p:sldId id="386" r:id="rId32"/>
    <p:sldId id="388" r:id="rId33"/>
    <p:sldId id="396" r:id="rId34"/>
    <p:sldId id="373" r:id="rId35"/>
    <p:sldId id="338" r:id="rId36"/>
    <p:sldId id="374" r:id="rId37"/>
    <p:sldId id="340" r:id="rId38"/>
    <p:sldId id="285" r:id="rId39"/>
    <p:sldId id="339" r:id="rId40"/>
    <p:sldId id="390" r:id="rId41"/>
    <p:sldId id="391" r:id="rId42"/>
    <p:sldId id="392" r:id="rId43"/>
    <p:sldId id="393" r:id="rId44"/>
    <p:sldId id="341" r:id="rId45"/>
    <p:sldId id="322" r:id="rId46"/>
    <p:sldId id="289" r:id="rId47"/>
    <p:sldId id="325" r:id="rId48"/>
    <p:sldId id="344" r:id="rId49"/>
    <p:sldId id="345" r:id="rId50"/>
    <p:sldId id="346" r:id="rId51"/>
    <p:sldId id="347" r:id="rId52"/>
    <p:sldId id="375" r:id="rId53"/>
    <p:sldId id="376" r:id="rId54"/>
    <p:sldId id="377" r:id="rId55"/>
    <p:sldId id="378" r:id="rId56"/>
    <p:sldId id="294" r:id="rId5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07" autoAdjust="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25B7F-8C0C-48D0-B3DF-8131AAFF04C2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3E7B6-D34B-4C51-A580-F6C11F24FB5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3E7B6-D34B-4C51-A580-F6C11F24FB56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ójkąt równoramienny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ójkąt prostokątny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ójkąt równoramienny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Łącznik prosty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ójkąt prostokątny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784AF0D-BFC6-4CCC-AC25-E49522716CEC}" type="datetimeFigureOut">
              <a:rPr lang="pl-PL" smtClean="0"/>
              <a:pPr/>
              <a:t>20.12.2022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EFA1231-84B5-45CC-B75E-2BEADEA8BB9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eg"/><Relationship Id="rId11" Type="http://schemas.openxmlformats.org/officeDocument/2006/relationships/image" Target="../media/image20.jp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jp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9.jpg"/><Relationship Id="rId4" Type="http://schemas.openxmlformats.org/officeDocument/2006/relationships/image" Target="../media/image5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2.jp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8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8064896" cy="3744416"/>
          </a:xfrm>
        </p:spPr>
        <p:txBody>
          <a:bodyPr>
            <a:noAutofit/>
          </a:bodyPr>
          <a:lstStyle/>
          <a:p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br>
              <a:rPr lang="pl-PL" sz="5030" dirty="0"/>
            </a:br>
            <a:r>
              <a:rPr lang="pl-PL" sz="5030" dirty="0">
                <a:solidFill>
                  <a:schemeClr val="bg1"/>
                </a:solidFill>
              </a:rPr>
              <a:t>GMINNE PODSUMOWANIE WSPÓŁZAWODNICTWA SPORTOWEGO SZKÓŁ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31640" y="5085184"/>
            <a:ext cx="6440760" cy="1152128"/>
          </a:xfrm>
        </p:spPr>
        <p:txBody>
          <a:bodyPr/>
          <a:lstStyle/>
          <a:p>
            <a:r>
              <a:rPr lang="pl-PL" dirty="0"/>
              <a:t>ROK SZK0LNY 2021/2022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714884"/>
            <a:ext cx="20193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 descr="http://upload.wikimedia.org/wikipedia/commons/thumb/e/e7/POL_Jedlicze_COA.svg/200px-POL_Jedlicze_COA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1905000" cy="2105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153967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0418" name="Picture 2" descr="P155015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ID w szachach – 26.10.2021</a:t>
            </a:r>
          </a:p>
          <a:p>
            <a:endParaRPr lang="pl-PL" dirty="0"/>
          </a:p>
        </p:txBody>
      </p:sp>
      <p:pic>
        <p:nvPicPr>
          <p:cNvPr id="5" name="Obraz 4" descr="img 20171018 09174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20181012 10474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7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8F119BB9-C097-4B9F-9B57-223CBEF1E6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5" y="268652"/>
            <a:ext cx="7328750" cy="55892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pl-PL" sz="3500" b="1" dirty="0"/>
          </a:p>
          <a:p>
            <a:pPr algn="ctr">
              <a:buNone/>
            </a:pPr>
            <a:r>
              <a:rPr lang="pl-PL" sz="2800" dirty="0"/>
              <a:t>4. Gminne ID w mini piłce ręcznej dziewcząt – 26.11.2021</a:t>
            </a:r>
            <a:br>
              <a:rPr lang="pl-PL" sz="2800" dirty="0"/>
            </a:br>
            <a:br>
              <a:rPr lang="pl-PL" sz="2800" dirty="0"/>
            </a:br>
            <a:r>
              <a:rPr lang="pl-PL" sz="2800" dirty="0"/>
              <a:t>  </a:t>
            </a:r>
            <a:r>
              <a:rPr lang="pl-PL" sz="2800" b="1" dirty="0"/>
              <a:t>1. SP Jedlicze</a:t>
            </a:r>
          </a:p>
          <a:p>
            <a:pPr algn="ctr">
              <a:buNone/>
            </a:pPr>
            <a:r>
              <a:rPr lang="pl-PL" sz="2800" b="1" dirty="0"/>
              <a:t>  2. SP Potok      </a:t>
            </a:r>
          </a:p>
          <a:p>
            <a:pPr algn="ctr">
              <a:buNone/>
            </a:pPr>
            <a:r>
              <a:rPr lang="pl-PL" sz="2800" b="1" dirty="0"/>
              <a:t>         </a:t>
            </a:r>
          </a:p>
          <a:p>
            <a:pPr algn="ctr">
              <a:buNone/>
            </a:pPr>
            <a:r>
              <a:rPr lang="pl-PL" sz="2800" b="1" dirty="0"/>
              <a:t>           </a:t>
            </a: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219456" y="150896"/>
            <a:ext cx="898780" cy="640080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7" name="Symbol zastępczy obrazu 6" descr="c148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0" b="130"/>
          <a:stretch>
            <a:fillRect/>
          </a:stretch>
        </p:blipFill>
        <p:spPr/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l-PL" b="1" dirty="0"/>
          </a:p>
          <a:p>
            <a:r>
              <a:rPr lang="pl-PL" b="1" dirty="0"/>
              <a:t>Gminne ID w mini piłce ręcznej dziewcząt – 26.11.2021</a:t>
            </a:r>
            <a:endParaRPr lang="pl-PL" dirty="0"/>
          </a:p>
        </p:txBody>
      </p:sp>
      <p:pic>
        <p:nvPicPr>
          <p:cNvPr id="5" name="Obraz 4" descr="http://muks.gosir.home.pl/muks/aktualnosci/c267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://muks.gosir.home.pl/muks/aktualnosci/d2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7" y="214290"/>
            <a:ext cx="7620053" cy="5715040"/>
          </a:xfrm>
          <a:prstGeom prst="rect">
            <a:avLst/>
          </a:prstGeom>
          <a:noFill/>
        </p:spPr>
      </p:pic>
      <p:pic>
        <p:nvPicPr>
          <p:cNvPr id="66564" name="Picture 4" descr="http://muks.gosir.home.pl/muks/aktualnosci/d11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214290"/>
            <a:ext cx="7620000" cy="5715000"/>
          </a:xfrm>
          <a:prstGeom prst="rect">
            <a:avLst/>
          </a:prstGeom>
          <a:noFill/>
        </p:spPr>
      </p:pic>
      <p:pic>
        <p:nvPicPr>
          <p:cNvPr id="66566" name="Picture 6" descr="http://muks.gosir.home.pl/muks/aktualnosci/d116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47902" y="244657"/>
            <a:ext cx="7620000" cy="5715000"/>
          </a:xfrm>
          <a:prstGeom prst="rect">
            <a:avLst/>
          </a:prstGeom>
          <a:noFill/>
        </p:spPr>
      </p:pic>
      <p:pic>
        <p:nvPicPr>
          <p:cNvPr id="68610" name="Picture 2" descr="http://muks.gosir.home.pl/muks/aktualnosci/e103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214290"/>
            <a:ext cx="7471624" cy="5715000"/>
          </a:xfrm>
          <a:prstGeom prst="rect">
            <a:avLst/>
          </a:prstGeom>
          <a:noFill/>
        </p:spPr>
      </p:pic>
      <p:pic>
        <p:nvPicPr>
          <p:cNvPr id="58370" name="Picture 2" descr="20161213 1019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38" y="181224"/>
            <a:ext cx="7471624" cy="5748106"/>
          </a:xfrm>
          <a:prstGeom prst="rect">
            <a:avLst/>
          </a:prstGeom>
          <a:noFill/>
        </p:spPr>
      </p:pic>
      <p:pic>
        <p:nvPicPr>
          <p:cNvPr id="11" name="Obraz 10" descr="20171127 125130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71538" y="142852"/>
            <a:ext cx="7471625" cy="57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az 11" descr="20181126 112343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00100" y="142852"/>
            <a:ext cx="750099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6228D319-4330-4858-996D-680000197D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02" y="142851"/>
            <a:ext cx="7743636" cy="58168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pl-PL" sz="2800" dirty="0"/>
              <a:t> </a:t>
            </a:r>
          </a:p>
          <a:p>
            <a:pPr algn="ctr">
              <a:buNone/>
            </a:pPr>
            <a:r>
              <a:rPr lang="pl-PL" sz="3300" dirty="0"/>
              <a:t>5. Gminne ID w mini piłce ręcznej chłopców -   26.11.2021</a:t>
            </a:r>
          </a:p>
          <a:p>
            <a:pPr algn="ctr">
              <a:buNone/>
            </a:pPr>
            <a:endParaRPr lang="pl-PL" sz="3300" dirty="0"/>
          </a:p>
          <a:p>
            <a:pPr algn="ctr">
              <a:buNone/>
            </a:pPr>
            <a:r>
              <a:rPr lang="pl-PL" sz="3300" b="1" dirty="0"/>
              <a:t>1. SP Potok</a:t>
            </a:r>
          </a:p>
          <a:p>
            <a:pPr algn="ctr">
              <a:buNone/>
            </a:pPr>
            <a:r>
              <a:rPr lang="pl-PL" sz="3300" b="1" dirty="0"/>
              <a:t>    2. SP Jedlicze</a:t>
            </a:r>
          </a:p>
          <a:p>
            <a:pPr algn="ctr">
              <a:buNone/>
            </a:pPr>
            <a:r>
              <a:rPr lang="pl-PL" sz="3300" b="1" dirty="0"/>
              <a:t>        3. SP Żarnowiec</a:t>
            </a:r>
          </a:p>
          <a:p>
            <a:pPr algn="ctr">
              <a:buNone/>
            </a:pPr>
            <a:r>
              <a:rPr lang="pl-PL" sz="3300" b="1" dirty="0"/>
              <a:t>       4. SP Dobieszyn</a:t>
            </a:r>
          </a:p>
          <a:p>
            <a:pPr algn="ctr">
              <a:buNone/>
            </a:pPr>
            <a:r>
              <a:rPr lang="pl-PL" sz="3300" b="1" dirty="0"/>
              <a:t>           </a:t>
            </a:r>
            <a:br>
              <a:rPr lang="pl-PL" sz="3500" dirty="0"/>
            </a:br>
            <a:r>
              <a:rPr lang="pl-PL" sz="3500" dirty="0"/>
              <a:t>                                     </a:t>
            </a:r>
            <a:br>
              <a:rPr lang="pl-PL" dirty="0"/>
            </a:br>
            <a:br>
              <a:rPr lang="pl-PL" dirty="0"/>
            </a:br>
            <a:endParaRPr lang="pl-PL" b="1" dirty="0"/>
          </a:p>
          <a:p>
            <a:pPr>
              <a:buNone/>
            </a:pP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6322" name="Picture 2" descr="20161212 13134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ID w mini piłce ręcznej chłopców – 26.11.2021</a:t>
            </a:r>
            <a:endParaRPr lang="pl-PL" dirty="0"/>
          </a:p>
        </p:txBody>
      </p:sp>
      <p:pic>
        <p:nvPicPr>
          <p:cNvPr id="5" name="Obraz 4" descr="20171127 10100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20181203 11304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7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BA9A307-3195-44DC-9451-7B815BE2BC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84" y="340652"/>
            <a:ext cx="7373106" cy="552674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sz="2800" dirty="0"/>
              <a:t>6. Gminne ID w mini koszykówce dziewcząt 17.12.2021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   1. SP Jedlicze</a:t>
            </a:r>
          </a:p>
          <a:p>
            <a:pPr algn="ctr">
              <a:buNone/>
            </a:pPr>
            <a:r>
              <a:rPr lang="pl-PL" sz="2800" b="1" dirty="0"/>
              <a:t>        2. SP Żarnowiec</a:t>
            </a:r>
          </a:p>
          <a:p>
            <a:pPr algn="ctr">
              <a:buNone/>
            </a:pPr>
            <a:r>
              <a:rPr lang="pl-PL" sz="2800" b="1" dirty="0"/>
              <a:t>   </a:t>
            </a:r>
            <a:br>
              <a:rPr lang="pl-PL" sz="2800" b="1" dirty="0"/>
            </a:br>
            <a:r>
              <a:rPr lang="pl-PL" sz="2800" b="1" dirty="0"/>
              <a:t>    </a:t>
            </a:r>
          </a:p>
          <a:p>
            <a:pPr algn="ctr">
              <a:buNone/>
            </a:pPr>
            <a:r>
              <a:rPr lang="pl-PL" sz="3200" b="1" dirty="0"/>
              <a:t>    </a:t>
            </a:r>
            <a:endParaRPr lang="pl-PL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IMG 20190117 100711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mini koszykówce dziewcząt – 17.12.2021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51550AB-E25C-4335-999B-936315624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68" y="152400"/>
            <a:ext cx="7311957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sz="2800" dirty="0"/>
              <a:t>7. Gminne IMS w mini koszykówce chłopców 17.12.2021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dirty="0"/>
              <a:t>     </a:t>
            </a:r>
            <a:r>
              <a:rPr lang="pl-PL" sz="2800" b="1" dirty="0"/>
              <a:t>1. SP Jedlicze </a:t>
            </a:r>
            <a:br>
              <a:rPr lang="pl-PL" sz="2800" b="1" dirty="0"/>
            </a:br>
            <a:r>
              <a:rPr lang="pl-PL" sz="2800" b="1" dirty="0"/>
              <a:t>     2. SP Żarnowiec</a:t>
            </a:r>
          </a:p>
          <a:p>
            <a:pPr algn="ctr">
              <a:buNone/>
            </a:pPr>
            <a:r>
              <a:rPr lang="pl-PL" sz="2800" b="1" dirty="0"/>
              <a:t>        3. SP Jaszczew</a:t>
            </a:r>
          </a:p>
          <a:p>
            <a:pPr algn="ctr">
              <a:buNone/>
            </a:pPr>
            <a:r>
              <a:rPr lang="pl-PL" sz="2800" b="1" dirty="0"/>
              <a:t>  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 descr="20161122 10364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mini koszykówce chłopców – 17.12.2021 r.</a:t>
            </a:r>
          </a:p>
        </p:txBody>
      </p:sp>
      <p:pic>
        <p:nvPicPr>
          <p:cNvPr id="5" name="Obraz 4" descr="20171220 12332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 descr="IMG 20190117 13231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7" y="357166"/>
            <a:ext cx="7358114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1218E03-775E-4970-8E5F-0FA3020EF1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471" y="357166"/>
            <a:ext cx="7358114" cy="551023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pl-PL" b="1" dirty="0"/>
          </a:p>
          <a:p>
            <a:pPr algn="ctr">
              <a:buNone/>
            </a:pPr>
            <a:r>
              <a:rPr lang="pl-PL" sz="2800" dirty="0"/>
              <a:t>8. Gminne ID w tenisie stołowym dziewcząt – 21.01.2022</a:t>
            </a:r>
          </a:p>
          <a:p>
            <a:pPr algn="ctr">
              <a:buNone/>
            </a:pPr>
            <a:endParaRPr lang="pl-PL" sz="2800" dirty="0"/>
          </a:p>
          <a:p>
            <a:pPr algn="ctr">
              <a:buNone/>
            </a:pPr>
            <a:r>
              <a:rPr lang="pl-PL" sz="2800" b="1" dirty="0"/>
              <a:t>   1. SP Potok    </a:t>
            </a:r>
          </a:p>
          <a:p>
            <a:pPr algn="ctr">
              <a:buNone/>
            </a:pPr>
            <a:r>
              <a:rPr lang="pl-PL" sz="2800" b="1" dirty="0"/>
              <a:t>        2. SP Jedlicze </a:t>
            </a:r>
          </a:p>
          <a:p>
            <a:pPr algn="ctr">
              <a:buNone/>
            </a:pPr>
            <a:r>
              <a:rPr lang="pl-PL" sz="2800" b="1" dirty="0"/>
              <a:t>     3. SP Długie</a:t>
            </a:r>
          </a:p>
          <a:p>
            <a:pPr algn="ctr">
              <a:buNone/>
            </a:pPr>
            <a:r>
              <a:rPr lang="pl-PL" sz="2800" b="1" dirty="0"/>
              <a:t>           4. SP Piotrówka</a:t>
            </a:r>
            <a:br>
              <a:rPr lang="pl-PL" dirty="0"/>
            </a:br>
            <a:endParaRPr lang="pl-PL" b="1" dirty="0"/>
          </a:p>
          <a:p>
            <a:endParaRPr lang="pl-P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WYNIKI WSPÓŁZAWODNICTWA SPORTOWEGO - KLASYFIKACJA PWSZS W RZESZOWIE  ID+IMS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l-PL" dirty="0"/>
              <a:t>   </a:t>
            </a:r>
          </a:p>
          <a:p>
            <a:pPr algn="ctr">
              <a:buNone/>
            </a:pPr>
            <a:r>
              <a:rPr lang="pl-PL" dirty="0"/>
              <a:t> </a:t>
            </a:r>
            <a:r>
              <a:rPr lang="pl-PL" sz="3000" dirty="0"/>
              <a:t>Miejsca szkół z terenu Gminy Jedlicze:</a:t>
            </a:r>
          </a:p>
          <a:p>
            <a:pPr algn="ctr">
              <a:buNone/>
            </a:pPr>
            <a:endParaRPr lang="pl-PL" dirty="0"/>
          </a:p>
          <a:p>
            <a:pPr>
              <a:buNone/>
            </a:pPr>
            <a:r>
              <a:rPr lang="pl-PL" b="1" dirty="0"/>
              <a:t>                      </a:t>
            </a:r>
            <a:r>
              <a:rPr lang="pl-PL" sz="3300" b="1" dirty="0"/>
              <a:t>5. SP Jedlicze      1305 pkt. </a:t>
            </a:r>
          </a:p>
          <a:p>
            <a:pPr>
              <a:buNone/>
            </a:pPr>
            <a:r>
              <a:rPr lang="pl-PL" sz="3300" b="1" dirty="0"/>
              <a:t>                247. SP Potok            42    pkt.</a:t>
            </a:r>
          </a:p>
          <a:p>
            <a:pPr>
              <a:buNone/>
            </a:pPr>
            <a:r>
              <a:rPr lang="pl-PL" sz="3300" b="1" dirty="0"/>
              <a:t>                362. SP Długie           11    pkt.</a:t>
            </a:r>
          </a:p>
          <a:p>
            <a:pPr>
              <a:buNone/>
            </a:pPr>
            <a:r>
              <a:rPr lang="pl-PL" sz="3300" b="1" dirty="0"/>
              <a:t>                389. SP Dobieszyn      7    pkt.</a:t>
            </a:r>
          </a:p>
          <a:p>
            <a:pPr>
              <a:buNone/>
            </a:pPr>
            <a:r>
              <a:rPr lang="pl-PL" sz="3300" dirty="0"/>
              <a:t>                </a:t>
            </a:r>
            <a:r>
              <a:rPr lang="pl-PL" sz="3300" b="1" dirty="0"/>
              <a:t>423. SP Jaszczew       4     pkt.</a:t>
            </a:r>
          </a:p>
          <a:p>
            <a:pPr>
              <a:buNone/>
            </a:pPr>
            <a:r>
              <a:rPr lang="pl-PL" dirty="0"/>
              <a:t>                </a:t>
            </a:r>
          </a:p>
          <a:p>
            <a:pPr algn="ctr">
              <a:buNone/>
            </a:pPr>
            <a:r>
              <a:rPr lang="pl-PL" dirty="0"/>
              <a:t>          </a:t>
            </a:r>
            <a:r>
              <a:rPr lang="pl-PL" sz="2000" dirty="0"/>
              <a:t>Sklasyfikowano 454 szkoły</a:t>
            </a:r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4274" name="Picture 2" descr="20170314 1251020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ID w tenisie stołowym dziewcząt -21.01.2022</a:t>
            </a:r>
            <a:endParaRPr lang="pl-PL" dirty="0"/>
          </a:p>
          <a:p>
            <a:endParaRPr lang="pl-PL" dirty="0"/>
          </a:p>
        </p:txBody>
      </p:sp>
      <p:pic>
        <p:nvPicPr>
          <p:cNvPr id="5" name="Obraz 4" descr="img 20180123 12542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28667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 descr="20190128 11332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7" y="357166"/>
            <a:ext cx="728667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0FAE2C0-3AC8-48AE-BF14-8339D02921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350132"/>
            <a:ext cx="7342632" cy="55077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l-PL" dirty="0"/>
              <a:t> </a:t>
            </a:r>
            <a:endParaRPr lang="pl-PL" sz="3300" dirty="0"/>
          </a:p>
          <a:p>
            <a:pPr algn="ctr">
              <a:buNone/>
            </a:pPr>
            <a:r>
              <a:rPr lang="pl-PL" sz="3300" dirty="0"/>
              <a:t>9. Gminne ID w tenisie stołowym chłopców – 21.01.2022</a:t>
            </a:r>
          </a:p>
          <a:p>
            <a:pPr algn="ctr">
              <a:buNone/>
            </a:pPr>
            <a:endParaRPr lang="pl-PL" sz="2800" dirty="0"/>
          </a:p>
          <a:p>
            <a:pPr algn="ctr">
              <a:buNone/>
            </a:pPr>
            <a:r>
              <a:rPr lang="pl-PL" sz="2800" dirty="0"/>
              <a:t>          </a:t>
            </a:r>
            <a:r>
              <a:rPr lang="pl-PL" sz="3500" b="1" dirty="0"/>
              <a:t>1.  SP Długie</a:t>
            </a:r>
          </a:p>
          <a:p>
            <a:pPr algn="ctr">
              <a:buNone/>
            </a:pPr>
            <a:r>
              <a:rPr lang="pl-PL" sz="3500" b="1" dirty="0"/>
              <a:t>     2. SP Potok                        </a:t>
            </a:r>
          </a:p>
          <a:p>
            <a:pPr algn="ctr">
              <a:buNone/>
            </a:pPr>
            <a:r>
              <a:rPr lang="pl-PL" sz="3500" b="1" dirty="0"/>
              <a:t>          3.  SP Jedlicze</a:t>
            </a:r>
          </a:p>
          <a:p>
            <a:pPr algn="ctr">
              <a:buNone/>
            </a:pPr>
            <a:r>
              <a:rPr lang="pl-PL" sz="3500" b="1" dirty="0"/>
              <a:t>            4.  SP Piotrówka</a:t>
            </a:r>
          </a:p>
          <a:p>
            <a:pPr algn="ctr">
              <a:buNone/>
            </a:pPr>
            <a:r>
              <a:rPr lang="pl-PL" sz="3500" b="1" dirty="0"/>
              <a:t>    </a:t>
            </a:r>
          </a:p>
          <a:p>
            <a:pPr algn="ctr">
              <a:buNone/>
            </a:pP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8372" name="Picture 4" descr="http://muks.gosir.home.pl/muks/aktualnosci/d41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9" name="Symbol zastępczy tekstu 8"/>
          <p:cNvSpPr>
            <a:spLocks noGrp="1"/>
          </p:cNvSpPr>
          <p:nvPr>
            <p:ph type="body" sz="half" idx="2"/>
          </p:nvPr>
        </p:nvSpPr>
        <p:spPr>
          <a:xfrm>
            <a:off x="1142976" y="5857892"/>
            <a:ext cx="7333488" cy="685800"/>
          </a:xfrm>
        </p:spPr>
        <p:txBody>
          <a:bodyPr/>
          <a:lstStyle/>
          <a:p>
            <a:r>
              <a:rPr lang="pl-PL" dirty="0"/>
              <a:t>Gminne ID w tenisie stołowym chłopców – 21.01.2022</a:t>
            </a:r>
          </a:p>
        </p:txBody>
      </p:sp>
      <p:pic>
        <p:nvPicPr>
          <p:cNvPr id="5" name="Picture 2" descr="http://muks.gosir.home.pl/muks/aktualnosci/d517.jpg"/>
          <p:cNvPicPr>
            <a:picLocks noChangeAspect="1" noChangeArrowheads="1"/>
          </p:cNvPicPr>
          <p:nvPr/>
        </p:nvPicPr>
        <p:blipFill>
          <a:blip r:embed="rId3"/>
          <a:srcRect t="130" b="130"/>
          <a:stretch>
            <a:fillRect/>
          </a:stretch>
        </p:blipFill>
        <p:spPr bwMode="auto">
          <a:xfrm>
            <a:off x="1071538" y="357166"/>
            <a:ext cx="7424075" cy="5554171"/>
          </a:xfrm>
          <a:prstGeom prst="rect">
            <a:avLst/>
          </a:prstGeom>
          <a:noFill/>
        </p:spPr>
      </p:pic>
      <p:pic>
        <p:nvPicPr>
          <p:cNvPr id="6" name="Picture 2" descr="http://muks.gosir.home.pl/muks/aktualnosci/e1601.jpg"/>
          <p:cNvPicPr>
            <a:picLocks noChangeAspect="1" noChangeArrowheads="1"/>
          </p:cNvPicPr>
          <p:nvPr/>
        </p:nvPicPr>
        <p:blipFill>
          <a:blip r:embed="rId4"/>
          <a:srcRect t="130" b="130"/>
          <a:stretch>
            <a:fillRect/>
          </a:stretch>
        </p:blipFill>
        <p:spPr bwMode="auto">
          <a:xfrm>
            <a:off x="1064474" y="357166"/>
            <a:ext cx="7448125" cy="5572163"/>
          </a:xfrm>
          <a:prstGeom prst="rect">
            <a:avLst/>
          </a:prstGeom>
          <a:noFill/>
        </p:spPr>
      </p:pic>
      <p:pic>
        <p:nvPicPr>
          <p:cNvPr id="8" name="Obraz 7" descr="img 20180123 10180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357166"/>
            <a:ext cx="742955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az 9" descr="20190128 113357 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357166"/>
            <a:ext cx="750099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D7CD78D9-39E9-4701-BBEB-795CDACF5E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339171"/>
            <a:ext cx="7500990" cy="55721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pl-PL" dirty="0"/>
          </a:p>
          <a:p>
            <a:pPr algn="ctr">
              <a:buNone/>
            </a:pPr>
            <a:r>
              <a:rPr lang="pl-PL" dirty="0"/>
              <a:t>10. Gminne ID w mini piłce siatkowej dziewcząt – 22.03.2022 </a:t>
            </a:r>
          </a:p>
          <a:p>
            <a:pPr algn="ctr">
              <a:buNone/>
            </a:pPr>
            <a:endParaRPr lang="pl-PL" sz="3200" dirty="0"/>
          </a:p>
          <a:p>
            <a:pPr algn="ctr">
              <a:buNone/>
            </a:pPr>
            <a:r>
              <a:rPr lang="pl-PL" sz="3200" dirty="0"/>
              <a:t>   </a:t>
            </a:r>
            <a:r>
              <a:rPr lang="pl-PL" b="1" dirty="0"/>
              <a:t>1. SP Potok </a:t>
            </a:r>
          </a:p>
          <a:p>
            <a:pPr algn="ctr">
              <a:buNone/>
            </a:pPr>
            <a:r>
              <a:rPr lang="pl-PL" b="1" dirty="0"/>
              <a:t>        2. SP Jedlicze                      </a:t>
            </a:r>
          </a:p>
          <a:p>
            <a:pPr algn="ctr">
              <a:buNone/>
            </a:pPr>
            <a:r>
              <a:rPr lang="pl-PL" b="1" dirty="0"/>
              <a:t>               </a:t>
            </a:r>
          </a:p>
          <a:p>
            <a:pPr algn="ctr">
              <a:buNone/>
            </a:pPr>
            <a:r>
              <a:rPr lang="pl-PL" b="1" dirty="0"/>
              <a:t>             </a:t>
            </a:r>
          </a:p>
          <a:p>
            <a:pPr algn="ctr">
              <a:buNone/>
            </a:pPr>
            <a:r>
              <a:rPr lang="pl-PL" sz="3200" b="1" dirty="0"/>
              <a:t>        </a:t>
            </a: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6322" name="Picture 2" descr="http://muks.gosir.home.pl/muks/aktualnosci/d4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9" name="Symbol zastępczy tekstu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mini piłce siatkowej dziewcząt – 22.03.2022</a:t>
            </a:r>
          </a:p>
        </p:txBody>
      </p:sp>
      <p:pic>
        <p:nvPicPr>
          <p:cNvPr id="5" name="Picture 2" descr="http://muks.gosir.home.pl/muks/aktualnosci/d518.jpg"/>
          <p:cNvPicPr>
            <a:picLocks noChangeAspect="1" noChangeArrowheads="1"/>
          </p:cNvPicPr>
          <p:nvPr/>
        </p:nvPicPr>
        <p:blipFill>
          <a:blip r:embed="rId3"/>
          <a:srcRect t="130" b="130"/>
          <a:stretch>
            <a:fillRect/>
          </a:stretch>
        </p:blipFill>
        <p:spPr bwMode="auto">
          <a:xfrm>
            <a:off x="1142976" y="357166"/>
            <a:ext cx="7333488" cy="5486400"/>
          </a:xfrm>
          <a:prstGeom prst="rect">
            <a:avLst/>
          </a:prstGeom>
          <a:noFill/>
        </p:spPr>
      </p:pic>
      <p:pic>
        <p:nvPicPr>
          <p:cNvPr id="50178" name="Picture 2" descr="20170328 1217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5984" y="214289"/>
            <a:ext cx="7355105" cy="5643603"/>
          </a:xfrm>
          <a:prstGeom prst="rect">
            <a:avLst/>
          </a:prstGeom>
          <a:noFill/>
        </p:spPr>
      </p:pic>
      <p:pic>
        <p:nvPicPr>
          <p:cNvPr id="8" name="Obraz 7" descr="20180228 14300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214290"/>
            <a:ext cx="735811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az 9" descr="IMG 529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214290"/>
            <a:ext cx="7358113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az 11" descr="54521995 632602603876963 7743496142544961536 n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7" y="214290"/>
            <a:ext cx="7358114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62EB9D0-45C1-4BFC-B6A5-F9321A177D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214288"/>
            <a:ext cx="7367233" cy="566351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31169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l-PL" sz="2800" dirty="0"/>
              <a:t>11. Gminne ID w mini piłce siatkowej chłopców – 22.03.2022</a:t>
            </a:r>
          </a:p>
          <a:p>
            <a:pPr algn="ctr">
              <a:buNone/>
            </a:pPr>
            <a:endParaRPr lang="pl-PL" sz="2800" dirty="0"/>
          </a:p>
          <a:p>
            <a:pPr algn="ctr">
              <a:buNone/>
            </a:pPr>
            <a:r>
              <a:rPr lang="pl-PL" sz="2800" b="1" dirty="0"/>
              <a:t> 1. SP Potok</a:t>
            </a:r>
          </a:p>
          <a:p>
            <a:pPr algn="ctr">
              <a:buNone/>
            </a:pPr>
            <a:r>
              <a:rPr lang="pl-PL" sz="2800" b="1" dirty="0"/>
              <a:t>      2. SP Jedlicze</a:t>
            </a:r>
          </a:p>
          <a:p>
            <a:pPr algn="ctr">
              <a:buNone/>
            </a:pPr>
            <a:r>
              <a:rPr lang="pl-PL" sz="2800" b="1" dirty="0"/>
              <a:t>       </a:t>
            </a:r>
          </a:p>
          <a:p>
            <a:pPr algn="ctr">
              <a:buNone/>
            </a:pPr>
            <a:r>
              <a:rPr lang="pl-PL" sz="2800" b="1" dirty="0"/>
              <a:t> </a:t>
            </a:r>
          </a:p>
          <a:p>
            <a:pPr marL="578358" indent="-514350" algn="ctr">
              <a:buNone/>
            </a:pPr>
            <a:r>
              <a:rPr lang="pl-PL" sz="2800" b="1" dirty="0"/>
              <a:t>    </a:t>
            </a: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8130" name="Picture 2" descr="20170519 103948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ID w mini piłce siatkowej  chłopców – 22.03.2022</a:t>
            </a:r>
            <a:endParaRPr lang="pl-PL" dirty="0"/>
          </a:p>
        </p:txBody>
      </p:sp>
      <p:pic>
        <p:nvPicPr>
          <p:cNvPr id="5" name="Obraz 4" descr="20171127 12513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az 7" descr="IMG 529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85729"/>
            <a:ext cx="735811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8679EC93-B8D4-4495-ADDA-5ED82604FB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150896"/>
            <a:ext cx="7367233" cy="57165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pl-PL" dirty="0"/>
              <a:t>12. Gminne ID w trójboju LA dziewcząt </a:t>
            </a:r>
          </a:p>
          <a:p>
            <a:pPr algn="ctr">
              <a:buNone/>
            </a:pPr>
            <a:r>
              <a:rPr lang="pl-PL" dirty="0"/>
              <a:t>  16.05.2022</a:t>
            </a:r>
          </a:p>
          <a:p>
            <a:pPr algn="ctr">
              <a:buNone/>
            </a:pPr>
            <a:endParaRPr lang="pl-PL" sz="3200" b="1" dirty="0"/>
          </a:p>
          <a:p>
            <a:pPr algn="ctr">
              <a:buNone/>
            </a:pPr>
            <a:r>
              <a:rPr lang="pl-PL" sz="2800" b="1" dirty="0"/>
              <a:t>     1. SP Jedlicze</a:t>
            </a:r>
          </a:p>
          <a:p>
            <a:pPr algn="ctr">
              <a:buNone/>
            </a:pPr>
            <a:r>
              <a:rPr lang="pl-PL" sz="2800" b="1" dirty="0"/>
              <a:t>         2. SP Żarnowiec </a:t>
            </a:r>
          </a:p>
          <a:p>
            <a:pPr algn="ctr">
              <a:buNone/>
            </a:pPr>
            <a:r>
              <a:rPr lang="pl-PL" sz="2800" b="1" dirty="0"/>
              <a:t> 3. SP Potok</a:t>
            </a:r>
          </a:p>
          <a:p>
            <a:pPr marL="578358" indent="-514350" algn="ctr">
              <a:buNone/>
            </a:pPr>
            <a:r>
              <a:rPr lang="pl-PL" sz="2800" b="1" dirty="0"/>
              <a:t>   </a:t>
            </a:r>
          </a:p>
          <a:p>
            <a:pPr marL="578358" indent="-514350" algn="ctr">
              <a:buNone/>
            </a:pPr>
            <a:r>
              <a:rPr lang="pl-PL" sz="2800" b="1" dirty="0"/>
              <a:t>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60152799 2322430134469564 2474142080096534528 n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trójboju LA dziewcząt – 16.05.2022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1C9023DF-0041-40EC-9A4D-EAB058A81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381000"/>
            <a:ext cx="7352504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dirty="0"/>
              <a:t>13. Gminne ID w trójboju LA chłopców </a:t>
            </a:r>
          </a:p>
          <a:p>
            <a:pPr algn="ctr">
              <a:buNone/>
            </a:pPr>
            <a:r>
              <a:rPr lang="pl-PL" dirty="0"/>
              <a:t>  16.05.2022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    1. SP Jedlicze</a:t>
            </a:r>
          </a:p>
          <a:p>
            <a:pPr algn="ctr">
              <a:buNone/>
            </a:pPr>
            <a:r>
              <a:rPr lang="pl-PL" sz="2800" b="1" dirty="0"/>
              <a:t>         2. SP Żarnowiec</a:t>
            </a:r>
          </a:p>
          <a:p>
            <a:pPr algn="ctr">
              <a:buNone/>
            </a:pPr>
            <a:r>
              <a:rPr lang="pl-PL" sz="2800" b="1" dirty="0"/>
              <a:t> 3. SP Potok</a:t>
            </a:r>
          </a:p>
          <a:p>
            <a:pPr marL="578358" indent="-514350" algn="ctr">
              <a:buNone/>
            </a:pPr>
            <a:r>
              <a:rPr lang="pl-PL" sz="2800" b="1" dirty="0"/>
              <a:t>   </a:t>
            </a:r>
          </a:p>
          <a:p>
            <a:pPr marL="578358" indent="-514350" algn="ctr">
              <a:buNone/>
            </a:pPr>
            <a:r>
              <a:rPr lang="pl-PL" sz="2800" b="1" dirty="0"/>
              <a:t>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pl-PL" sz="3600" dirty="0">
                <a:solidFill>
                  <a:srgbClr val="FF0000"/>
                </a:solidFill>
              </a:rPr>
            </a:br>
            <a:r>
              <a:rPr lang="pl-PL" sz="3600" dirty="0">
                <a:solidFill>
                  <a:srgbClr val="FF0000"/>
                </a:solidFill>
              </a:rPr>
              <a:t>WYNIKI WSPÓŁZAWODNICTWA SPORTOWEGO  KLASYFIKACJA PWSZS W RZESZOWIE – KLASYFIKACJA GMIN </a:t>
            </a:r>
            <a:endParaRPr lang="pl-PL" sz="2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4025940"/>
          </a:xfrm>
        </p:spPr>
        <p:txBody>
          <a:bodyPr/>
          <a:lstStyle/>
          <a:p>
            <a:pPr>
              <a:buNone/>
            </a:pPr>
            <a:r>
              <a:rPr lang="pl-PL" dirty="0"/>
              <a:t>                                                      </a:t>
            </a:r>
          </a:p>
          <a:p>
            <a:pPr>
              <a:buNone/>
            </a:pPr>
            <a:endParaRPr lang="pl-PL" dirty="0"/>
          </a:p>
          <a:p>
            <a:pPr algn="ctr">
              <a:buNone/>
            </a:pPr>
            <a:r>
              <a:rPr lang="pl-PL" b="1" dirty="0"/>
              <a:t>9. Gmina Jedlicze </a:t>
            </a:r>
          </a:p>
          <a:p>
            <a:pPr algn="ctr">
              <a:buNone/>
            </a:pPr>
            <a:endParaRPr lang="pl-PL" dirty="0"/>
          </a:p>
          <a:p>
            <a:pPr algn="ctr">
              <a:buNone/>
            </a:pPr>
            <a:endParaRPr lang="pl-PL" dirty="0"/>
          </a:p>
          <a:p>
            <a:pPr algn="ctr">
              <a:buNone/>
            </a:pPr>
            <a:r>
              <a:rPr lang="pl-PL" sz="1800" dirty="0"/>
              <a:t>Sklasyfikowano 136 gmin</a:t>
            </a:r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60034386 304651230457182 3474802810762035200 n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trójboju LA chłopców- 16.05.2022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dirty="0"/>
              <a:t>14. Gminne ID w czwórboju LA dziewcząt </a:t>
            </a:r>
          </a:p>
          <a:p>
            <a:pPr algn="ctr">
              <a:buNone/>
            </a:pPr>
            <a:r>
              <a:rPr lang="pl-PL" dirty="0"/>
              <a:t>  16.05.2022</a:t>
            </a:r>
          </a:p>
          <a:p>
            <a:pPr algn="ctr">
              <a:buNone/>
            </a:pPr>
            <a:endParaRPr lang="pl-PL" sz="3200" b="1" dirty="0"/>
          </a:p>
          <a:p>
            <a:pPr algn="ctr">
              <a:buNone/>
            </a:pPr>
            <a:r>
              <a:rPr lang="pl-PL" sz="3200" b="1" dirty="0"/>
              <a:t>           1. SP Jedlicze</a:t>
            </a:r>
          </a:p>
          <a:p>
            <a:pPr algn="ctr">
              <a:buNone/>
            </a:pPr>
            <a:r>
              <a:rPr lang="pl-PL" sz="3200" b="1" dirty="0"/>
              <a:t>       2. SP Potok</a:t>
            </a:r>
          </a:p>
          <a:p>
            <a:pPr algn="ctr">
              <a:buNone/>
            </a:pPr>
            <a:r>
              <a:rPr lang="pl-PL" sz="3200" b="1" dirty="0"/>
              <a:t>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dirty="0"/>
              <a:t>15. Gminne ID w czwórboju LA chłopców </a:t>
            </a:r>
          </a:p>
          <a:p>
            <a:pPr algn="ctr">
              <a:buNone/>
            </a:pPr>
            <a:r>
              <a:rPr lang="pl-PL" dirty="0"/>
              <a:t>  16.05.2022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          1. SP Jedlicze</a:t>
            </a:r>
          </a:p>
          <a:p>
            <a:pPr algn="ctr">
              <a:buNone/>
            </a:pPr>
            <a:r>
              <a:rPr lang="pl-PL" sz="2800" b="1" dirty="0"/>
              <a:t>       2. SP Potok</a:t>
            </a:r>
          </a:p>
          <a:p>
            <a:pPr algn="ctr">
              <a:buNone/>
            </a:pPr>
            <a:r>
              <a:rPr lang="pl-PL" sz="2800" b="1" dirty="0"/>
              <a:t> </a:t>
            </a:r>
          </a:p>
          <a:p>
            <a:pPr marL="578358" indent="-514350" algn="ctr">
              <a:buNone/>
            </a:pPr>
            <a:r>
              <a:rPr lang="pl-PL" sz="2800" b="1" dirty="0"/>
              <a:t>     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38313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pl-PL" sz="5100" b="1" dirty="0"/>
          </a:p>
          <a:p>
            <a:pPr algn="ctr">
              <a:buNone/>
            </a:pPr>
            <a:r>
              <a:rPr lang="pl-PL" sz="3300" dirty="0"/>
              <a:t>16. Gminne ID w piłce nożnej dziewcząt i chłopców 30.05.2022</a:t>
            </a:r>
          </a:p>
          <a:p>
            <a:pPr algn="ctr">
              <a:buNone/>
            </a:pPr>
            <a:endParaRPr lang="pl-PL" sz="3300" b="1" dirty="0"/>
          </a:p>
          <a:p>
            <a:pPr algn="ctr">
              <a:buNone/>
            </a:pPr>
            <a:r>
              <a:rPr lang="pl-PL" sz="3300" b="1" dirty="0"/>
              <a:t>     1. SP Jedlicze</a:t>
            </a:r>
          </a:p>
          <a:p>
            <a:pPr algn="ctr">
              <a:buNone/>
            </a:pPr>
            <a:r>
              <a:rPr lang="pl-PL" sz="3300" b="1" dirty="0"/>
              <a:t>       2. SP Jaszczew</a:t>
            </a:r>
            <a:r>
              <a:rPr lang="pl-PL" sz="3300" dirty="0"/>
              <a:t> </a:t>
            </a:r>
          </a:p>
          <a:p>
            <a:pPr marL="578358" indent="-514350" algn="ctr">
              <a:buNone/>
            </a:pPr>
            <a:br>
              <a:rPr lang="pl-PL" sz="2800" b="1" dirty="0"/>
            </a:b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50129921"/>
      </p:ext>
    </p:extLst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IMG 20180514 114136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piłce nożnej  dziewcząt i chłopców – 30.05.2022</a:t>
            </a:r>
          </a:p>
        </p:txBody>
      </p:sp>
      <p:pic>
        <p:nvPicPr>
          <p:cNvPr id="6" name="Obraz 5" descr="img 20190517 09092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026509E-2D2E-426A-9303-008F2AC18A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357166"/>
            <a:ext cx="7367234" cy="5520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 algn="ctr">
              <a:buNone/>
            </a:pPr>
            <a:endParaRPr lang="pl-PL" sz="2800" dirty="0"/>
          </a:p>
          <a:p>
            <a:pPr marL="578358" indent="-514350" algn="ctr">
              <a:buNone/>
            </a:pPr>
            <a:r>
              <a:rPr lang="pl-PL" sz="2800" dirty="0"/>
              <a:t>1. Gminne IMS w sztafetowych biegach przełajowych dziewcząt  – 08.10.2021</a:t>
            </a:r>
            <a:br>
              <a:rPr lang="pl-PL" sz="2800" b="1" dirty="0"/>
            </a:br>
            <a:endParaRPr lang="pl-PL" sz="2800" b="1" dirty="0"/>
          </a:p>
          <a:p>
            <a:pPr marL="578358" indent="-514350" algn="ctr">
              <a:buAutoNum type="arabicPeriod"/>
            </a:pPr>
            <a:endParaRPr lang="pl-PL" sz="2800" b="1" dirty="0"/>
          </a:p>
          <a:p>
            <a:pPr marL="578358" indent="-514350" algn="ctr">
              <a:buNone/>
            </a:pPr>
            <a:r>
              <a:rPr lang="pl-PL" sz="2800" b="1" dirty="0"/>
              <a:t>          1. SP Jedlicze</a:t>
            </a:r>
          </a:p>
          <a:p>
            <a:pPr algn="ctr">
              <a:buNone/>
            </a:pPr>
            <a:r>
              <a:rPr lang="pl-PL" sz="2800" b="1" dirty="0"/>
              <a:t>                    </a:t>
            </a:r>
          </a:p>
          <a:p>
            <a:pPr algn="ctr">
              <a:buNone/>
            </a:pPr>
            <a:r>
              <a:rPr lang="pl-PL" sz="2800" b="1" dirty="0"/>
              <a:t>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 algn="ctr">
              <a:buNone/>
            </a:pPr>
            <a:endParaRPr lang="pl-PL" sz="2800" dirty="0"/>
          </a:p>
          <a:p>
            <a:pPr marL="578358" indent="-514350" algn="ctr">
              <a:buNone/>
            </a:pPr>
            <a:r>
              <a:rPr lang="pl-PL" sz="2800" dirty="0"/>
              <a:t>2. Gminne IMS w sztafetowych biegach przełajowych chłopców – 08.10.2021</a:t>
            </a:r>
            <a:br>
              <a:rPr lang="pl-PL" sz="2800" b="1" dirty="0"/>
            </a:br>
            <a:endParaRPr lang="pl-PL" sz="2800" b="1" dirty="0"/>
          </a:p>
          <a:p>
            <a:pPr marL="578358" indent="-514350" algn="ctr">
              <a:buNone/>
            </a:pPr>
            <a:r>
              <a:rPr lang="pl-PL" sz="2800" b="1" dirty="0"/>
              <a:t>                 </a:t>
            </a:r>
          </a:p>
          <a:p>
            <a:pPr algn="ctr">
              <a:buNone/>
            </a:pPr>
            <a:r>
              <a:rPr lang="pl-PL" sz="2800" b="1" dirty="0"/>
              <a:t>       1. SP Jedlicze</a:t>
            </a:r>
          </a:p>
          <a:p>
            <a:pPr algn="ctr">
              <a:buNone/>
            </a:pPr>
            <a:r>
              <a:rPr lang="pl-PL" sz="2800" b="1" dirty="0"/>
              <a:t>    2. SP Potok </a:t>
            </a:r>
          </a:p>
          <a:p>
            <a:pPr algn="ctr">
              <a:buNone/>
            </a:pPr>
            <a:r>
              <a:rPr lang="pl-PL" sz="2800" b="1" dirty="0"/>
              <a:t>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1506" name="Picture 2" descr="P1550156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xfrm>
            <a:off x="1138237" y="214290"/>
            <a:ext cx="7333488" cy="5646076"/>
          </a:xfrm>
          <a:prstGeom prst="rect">
            <a:avLst/>
          </a:prstGeom>
          <a:noFill/>
        </p:spPr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IMS w sztafetowych biegach przełajowych dziewcząt i chłopców – 08.10.2021</a:t>
            </a:r>
          </a:p>
        </p:txBody>
      </p:sp>
      <p:pic>
        <p:nvPicPr>
          <p:cNvPr id="5" name="Obraz 4" descr="img 20170926 10112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735811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IMG 20181008 11425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14290"/>
            <a:ext cx="7358113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CA1AEB92-F1A0-4355-80A8-21AAFCC676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214290"/>
            <a:ext cx="7358114" cy="565311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sz="2800" dirty="0"/>
          </a:p>
          <a:p>
            <a:pPr algn="ctr">
              <a:buNone/>
            </a:pPr>
            <a:r>
              <a:rPr lang="pl-PL" sz="2800" dirty="0"/>
              <a:t>3. Gminne IMS w szachach – 26.10.2021</a:t>
            </a:r>
            <a:br>
              <a:rPr lang="pl-PL" sz="2800" b="1" dirty="0"/>
            </a:br>
            <a:r>
              <a:rPr lang="pl-PL" sz="2800" b="1" dirty="0"/>
              <a:t> </a:t>
            </a:r>
          </a:p>
          <a:p>
            <a:pPr algn="ctr">
              <a:buNone/>
            </a:pPr>
            <a:r>
              <a:rPr lang="pl-PL" sz="2800" b="1" dirty="0"/>
              <a:t>     1. SP Dobieszyn      </a:t>
            </a:r>
          </a:p>
          <a:p>
            <a:pPr algn="ctr">
              <a:buNone/>
            </a:pPr>
            <a:r>
              <a:rPr lang="pl-PL" sz="2800" b="1" dirty="0"/>
              <a:t>  2. SP Jedlicze</a:t>
            </a:r>
          </a:p>
          <a:p>
            <a:pPr algn="ctr">
              <a:buNone/>
            </a:pPr>
            <a:r>
              <a:rPr lang="pl-PL" sz="2800" b="1" dirty="0"/>
              <a:t>         3. SP Moderówka</a:t>
            </a:r>
          </a:p>
          <a:p>
            <a:pPr algn="ctr">
              <a:buNone/>
            </a:pPr>
            <a:r>
              <a:rPr lang="pl-PL" sz="2800" b="1" dirty="0"/>
              <a:t>4. SP Potok</a:t>
            </a:r>
            <a:br>
              <a:rPr lang="pl-PL" b="1" dirty="0"/>
            </a:br>
            <a:endParaRPr lang="pl-PL" b="1" dirty="0"/>
          </a:p>
        </p:txBody>
      </p:sp>
    </p:spTree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9458" name="Picture 2" descr="20161108 11012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2976" y="5857892"/>
            <a:ext cx="7333488" cy="685800"/>
          </a:xfrm>
        </p:spPr>
        <p:txBody>
          <a:bodyPr/>
          <a:lstStyle/>
          <a:p>
            <a:r>
              <a:rPr lang="pl-PL" b="1" dirty="0"/>
              <a:t>Gminne IMS w szachach – 26.10.2021</a:t>
            </a:r>
            <a:endParaRPr lang="pl-PL" dirty="0"/>
          </a:p>
        </p:txBody>
      </p:sp>
      <p:pic>
        <p:nvPicPr>
          <p:cNvPr id="5" name="Obraz 4" descr="img 20171018 09174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20181012 1049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7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96FC366-9518-46F5-830B-EC42D2253F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150896"/>
            <a:ext cx="7358114" cy="57237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WYNIKI WSPÓŁZAWODNICTWA SPORTOWEGO  KLASYFIKACJA PWSZS W RZESZOWIE </a:t>
            </a:r>
            <a:br>
              <a:rPr lang="pl-PL" sz="3200" dirty="0">
                <a:solidFill>
                  <a:srgbClr val="FF0000"/>
                </a:solidFill>
              </a:rPr>
            </a:br>
            <a:r>
              <a:rPr lang="pl-PL" sz="3200" dirty="0">
                <a:solidFill>
                  <a:srgbClr val="FF0000"/>
                </a:solidFill>
              </a:rPr>
              <a:t> KLASYFIKACJA POWIATÓW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sz="2800" dirty="0"/>
          </a:p>
          <a:p>
            <a:pPr>
              <a:buNone/>
            </a:pPr>
            <a:endParaRPr lang="pl-PL" sz="2800" dirty="0"/>
          </a:p>
          <a:p>
            <a:pPr algn="ctr">
              <a:buNone/>
            </a:pPr>
            <a:r>
              <a:rPr lang="pl-PL" b="1" dirty="0"/>
              <a:t>4. Powiat krośnieński</a:t>
            </a:r>
            <a:r>
              <a:rPr lang="pl-PL" dirty="0"/>
              <a:t> </a:t>
            </a:r>
          </a:p>
          <a:p>
            <a:pPr algn="ctr">
              <a:buNone/>
            </a:pPr>
            <a:endParaRPr lang="pl-PL" sz="1800" dirty="0"/>
          </a:p>
          <a:p>
            <a:pPr algn="ctr">
              <a:buNone/>
            </a:pPr>
            <a:endParaRPr lang="pl-PL" sz="1800" dirty="0"/>
          </a:p>
          <a:p>
            <a:pPr algn="ctr">
              <a:buNone/>
            </a:pPr>
            <a:r>
              <a:rPr lang="pl-PL" sz="1800" dirty="0"/>
              <a:t>Sklasyfikowano 25 powiatów</a:t>
            </a:r>
          </a:p>
        </p:txBody>
      </p:sp>
    </p:spTree>
  </p:cSld>
  <p:clrMapOvr>
    <a:masterClrMapping/>
  </p:clrMapOvr>
  <p:transition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 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sz="2800" dirty="0"/>
              <a:t>4. Gminne IMS w koszykówce chłopców – 04.11.2021</a:t>
            </a:r>
          </a:p>
          <a:p>
            <a:pPr algn="ctr">
              <a:buNone/>
            </a:pPr>
            <a:endParaRPr lang="pl-PL" sz="3200" b="1" dirty="0"/>
          </a:p>
          <a:p>
            <a:pPr algn="ctr">
              <a:buNone/>
            </a:pPr>
            <a:r>
              <a:rPr lang="pl-PL" sz="3200" b="1" dirty="0"/>
              <a:t>    1. SP Potok</a:t>
            </a:r>
            <a:br>
              <a:rPr lang="pl-PL" sz="3200" b="1" dirty="0"/>
            </a:br>
            <a:r>
              <a:rPr lang="pl-PL" sz="3200" b="1" dirty="0"/>
              <a:t>      2. SP Jedlicze</a:t>
            </a:r>
          </a:p>
          <a:p>
            <a:pPr algn="ctr">
              <a:buNone/>
            </a:pPr>
            <a:r>
              <a:rPr lang="pl-PL" sz="3200" b="1" dirty="0"/>
              <a:t>                                       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60D4147F-C921-4D59-8509-E460F17E64A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" b="130"/>
          <a:stretch>
            <a:fillRect/>
          </a:stretch>
        </p:blipFill>
        <p:spPr/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IMS w koszykówce chłopców – 04.11.2021</a:t>
            </a:r>
          </a:p>
        </p:txBody>
      </p:sp>
      <p:pic>
        <p:nvPicPr>
          <p:cNvPr id="5" name="Obraz 4" descr="IMG 20181029 11281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8604"/>
            <a:ext cx="7358113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 descr="IMG 20181029 11292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57166"/>
            <a:ext cx="7429551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DC7B01B-4CA2-4835-8B34-15694B227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142891"/>
            <a:ext cx="7429551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 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sz="2800" dirty="0"/>
              <a:t>5. Gminne IMS w koszykówce dziewcząt – 04.11.2021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1. SP Jedlicze </a:t>
            </a:r>
          </a:p>
          <a:p>
            <a:pPr algn="ctr">
              <a:buNone/>
            </a:pPr>
            <a:r>
              <a:rPr lang="pl-PL" sz="2800" b="1" dirty="0"/>
              <a:t>     2. SP Żarnowiec</a:t>
            </a:r>
          </a:p>
          <a:p>
            <a:pPr algn="ctr">
              <a:buNone/>
            </a:pPr>
            <a:r>
              <a:rPr lang="pl-PL" sz="2800" b="1" dirty="0"/>
              <a:t>                                    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IMG 20181029 112810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IMS w koszykówce dziewcząt – 04.11.2021.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998CF03-51BA-406C-A5C0-83FC30A16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24" y="127462"/>
            <a:ext cx="7333488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 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pl-PL" b="1" dirty="0"/>
          </a:p>
          <a:p>
            <a:pPr algn="ctr">
              <a:buNone/>
            </a:pPr>
            <a:r>
              <a:rPr lang="pl-PL" dirty="0"/>
              <a:t>6. Gminne IMS w tenisie stołowym dziewcząt – 03.12.2021</a:t>
            </a:r>
          </a:p>
          <a:p>
            <a:pPr algn="ctr">
              <a:buNone/>
            </a:pPr>
            <a:endParaRPr lang="pl-PL" b="1" dirty="0"/>
          </a:p>
          <a:p>
            <a:pPr algn="ctr">
              <a:buNone/>
            </a:pPr>
            <a:r>
              <a:rPr lang="pl-PL" b="1" dirty="0"/>
              <a:t> 1. SP Potok</a:t>
            </a:r>
          </a:p>
          <a:p>
            <a:pPr algn="ctr">
              <a:buNone/>
            </a:pPr>
            <a:r>
              <a:rPr lang="pl-PL" b="1" dirty="0"/>
              <a:t>      2. SP Jedlicze</a:t>
            </a:r>
          </a:p>
          <a:p>
            <a:pPr algn="ctr">
              <a:buNone/>
            </a:pPr>
            <a:r>
              <a:rPr lang="pl-PL" b="1" dirty="0"/>
              <a:t>         3. SP Dobieszyn</a:t>
            </a:r>
          </a:p>
          <a:p>
            <a:pPr algn="ctr">
              <a:buNone/>
            </a:pPr>
            <a:r>
              <a:rPr lang="pl-PL" b="1" dirty="0"/>
              <a:t>      </a:t>
            </a:r>
          </a:p>
          <a:p>
            <a:pPr algn="ctr">
              <a:buNone/>
            </a:pPr>
            <a:r>
              <a:rPr lang="pl-PL" b="1" dirty="0"/>
              <a:t>   </a:t>
            </a:r>
          </a:p>
          <a:p>
            <a:pPr algn="ctr">
              <a:buNone/>
            </a:pPr>
            <a:r>
              <a:rPr lang="pl-PL" b="1" dirty="0"/>
              <a:t>          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7410" name="Picture 2" descr="20161121 11131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IMS w tenisie stołowym dziewcząt  - 03.12.2021</a:t>
            </a:r>
            <a:endParaRPr lang="pl-PL" dirty="0"/>
          </a:p>
        </p:txBody>
      </p:sp>
      <p:pic>
        <p:nvPicPr>
          <p:cNvPr id="5" name="Obraz 4" descr="img 20171114 10175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pl-PL" b="1" dirty="0"/>
          </a:p>
          <a:p>
            <a:pPr algn="ctr">
              <a:buNone/>
            </a:pPr>
            <a:r>
              <a:rPr lang="pl-PL" dirty="0"/>
              <a:t>7. Gminne IMS w tenisie stołowym chłopców- 03.12.2021</a:t>
            </a:r>
          </a:p>
          <a:p>
            <a:pPr algn="ctr">
              <a:buNone/>
            </a:pPr>
            <a:br>
              <a:rPr lang="pl-PL" sz="2800" b="1" dirty="0"/>
            </a:br>
            <a:endParaRPr lang="pl-PL" sz="2800" b="1" dirty="0"/>
          </a:p>
          <a:p>
            <a:pPr algn="ctr">
              <a:buNone/>
            </a:pPr>
            <a:r>
              <a:rPr lang="pl-PL" sz="3300" b="1" dirty="0"/>
              <a:t>       1. SP Jaszczew</a:t>
            </a:r>
          </a:p>
          <a:p>
            <a:pPr algn="just">
              <a:buNone/>
            </a:pPr>
            <a:r>
              <a:rPr lang="pl-PL" sz="3300" b="1" dirty="0"/>
              <a:t>                                  2. SP Potok</a:t>
            </a:r>
          </a:p>
          <a:p>
            <a:pPr algn="ctr">
              <a:buNone/>
            </a:pPr>
            <a:r>
              <a:rPr lang="pl-PL" sz="3300" b="1" dirty="0"/>
              <a:t>  3. SP Długie</a:t>
            </a:r>
          </a:p>
          <a:p>
            <a:pPr algn="ctr">
              <a:buNone/>
            </a:pPr>
            <a:r>
              <a:rPr lang="pl-PL" sz="3300" b="1" dirty="0"/>
              <a:t>        4. SP Piotrówka</a:t>
            </a:r>
          </a:p>
          <a:p>
            <a:pPr algn="ctr">
              <a:buNone/>
            </a:pPr>
            <a:r>
              <a:rPr lang="pl-PL" sz="3300" b="1" dirty="0"/>
              <a:t>         5. SP Dobieszyn</a:t>
            </a:r>
          </a:p>
          <a:p>
            <a:pPr algn="ctr">
              <a:buNone/>
            </a:pPr>
            <a:r>
              <a:rPr lang="pl-PL" sz="3300" b="1" dirty="0"/>
              <a:t>      6. SP Jedlicze</a:t>
            </a:r>
          </a:p>
          <a:p>
            <a:pPr algn="ctr">
              <a:buNone/>
            </a:pPr>
            <a:r>
              <a:rPr lang="pl-PL" sz="3300" b="1" dirty="0"/>
              <a:t>        </a:t>
            </a:r>
          </a:p>
          <a:p>
            <a:pPr algn="ctr">
              <a:buNone/>
            </a:pPr>
            <a:r>
              <a:rPr lang="pl-PL" sz="2800" b="1" dirty="0"/>
              <a:t>                                    </a:t>
            </a:r>
          </a:p>
        </p:txBody>
      </p:sp>
    </p:spTree>
  </p:cSld>
  <p:clrMapOvr>
    <a:masterClrMapping/>
  </p:clrMapOvr>
  <p:transition>
    <p:dissolv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" name="Picture 2" descr="http://muks.gosir.home.pl/muks/aktualnosci/e123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6" name="Symbol zastępczy tekst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IMS w tenisie stołowym chłopców – 03.12.2021</a:t>
            </a:r>
            <a:endParaRPr lang="pl-PL" dirty="0"/>
          </a:p>
        </p:txBody>
      </p:sp>
      <p:pic>
        <p:nvPicPr>
          <p:cNvPr id="5" name="Obraz 4" descr="img 20180123 10180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MŁODZIEŻY SZKOLNEJ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40259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l-PL" b="1" dirty="0"/>
              <a:t>   </a:t>
            </a:r>
            <a:endParaRPr lang="pl-PL" sz="2800" b="1" dirty="0"/>
          </a:p>
          <a:p>
            <a:pPr algn="ctr">
              <a:buNone/>
            </a:pPr>
            <a:r>
              <a:rPr lang="pl-PL" dirty="0"/>
              <a:t>8. Gminne IMS w piłce siatkowej dziewcząt – 17.03.2022</a:t>
            </a:r>
            <a:br>
              <a:rPr lang="pl-PL" sz="2800" b="1" dirty="0"/>
            </a:br>
            <a:endParaRPr lang="pl-PL" sz="2800" b="1" dirty="0"/>
          </a:p>
          <a:p>
            <a:pPr>
              <a:buNone/>
            </a:pPr>
            <a:r>
              <a:rPr lang="pl-PL" sz="2800" b="1" dirty="0"/>
              <a:t>                                1. SP Jedlicze</a:t>
            </a:r>
          </a:p>
          <a:p>
            <a:pPr algn="ctr">
              <a:buNone/>
            </a:pPr>
            <a:r>
              <a:rPr lang="pl-PL" sz="2800" b="1" dirty="0"/>
              <a:t>   2. SP Potok                                                                     </a:t>
            </a:r>
          </a:p>
          <a:p>
            <a:pPr algn="ctr">
              <a:buNone/>
            </a:pPr>
            <a:r>
              <a:rPr lang="pl-PL" sz="2800" b="1" dirty="0"/>
              <a:t>      </a:t>
            </a:r>
          </a:p>
          <a:p>
            <a:pPr>
              <a:buNone/>
            </a:pPr>
            <a:r>
              <a:rPr lang="pl-PL" dirty="0"/>
              <a:t>          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122" name="Picture 2" descr="20170228 122817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402" r="12402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IMS w piłce siatkowej dziewcząt – 17.03.2022</a:t>
            </a:r>
            <a:endParaRPr lang="pl-PL" dirty="0"/>
          </a:p>
          <a:p>
            <a:endParaRPr lang="pl-PL" dirty="0"/>
          </a:p>
        </p:txBody>
      </p:sp>
      <p:pic>
        <p:nvPicPr>
          <p:cNvPr id="5" name="Obraz 4" descr="20171218 09394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C02D08A-D350-4C1D-9E97-AEA657A585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148421"/>
            <a:ext cx="7367234" cy="57093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r>
              <a:rPr lang="pl-PL" sz="4000" dirty="0">
                <a:solidFill>
                  <a:srgbClr val="FF0000"/>
                </a:solidFill>
              </a:rPr>
              <a:t>NAJWAŻNIEJSZE OSIĄGNIĘCIA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 miejsce </a:t>
            </a:r>
            <a:r>
              <a:rPr lang="pl-PL" sz="2800" dirty="0"/>
              <a:t> SP Jedlicze drużyna – Finał Wojewódzki IMS w piłce siatkowej dziewcząt,</a:t>
            </a:r>
          </a:p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 miejsce </a:t>
            </a:r>
            <a:r>
              <a:rPr lang="pl-PL" sz="2800" dirty="0"/>
              <a:t>– SP Jedlicze drużyna -  Finał Wojewódzki IMS w narciarstwie biegowym chłopców,</a:t>
            </a:r>
          </a:p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 miejsce </a:t>
            </a:r>
            <a:r>
              <a:rPr lang="pl-PL" sz="2800" dirty="0"/>
              <a:t>– Szymon </a:t>
            </a:r>
            <a:r>
              <a:rPr lang="pl-PL" sz="2800" dirty="0" err="1"/>
              <a:t>Ździeba</a:t>
            </a:r>
            <a:r>
              <a:rPr lang="pl-PL" sz="2800" dirty="0"/>
              <a:t> SP Jedlicze- Finał Wojewódzki IMS w narciarstwie biegowym </a:t>
            </a:r>
            <a:r>
              <a:rPr lang="pl-PL" sz="2800" dirty="0" err="1"/>
              <a:t>chł</a:t>
            </a:r>
            <a:r>
              <a:rPr lang="pl-PL" sz="2800" dirty="0"/>
              <a:t>.,</a:t>
            </a:r>
          </a:p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III miejsce </a:t>
            </a:r>
            <a:r>
              <a:rPr lang="pl-PL" sz="2800" dirty="0"/>
              <a:t>– SP Jedlicze drużyna- Finał Wojewódzki ID w koszykówce 3x3 dziewcząt,</a:t>
            </a:r>
          </a:p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III miejsce </a:t>
            </a:r>
            <a:r>
              <a:rPr lang="pl-PL" sz="2800" dirty="0"/>
              <a:t>– SP Jedlicze drużyna – Finał Wojewódzki IMS w narciarstwie biegowym dziewcząt,</a:t>
            </a:r>
          </a:p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III miejsce </a:t>
            </a:r>
            <a:r>
              <a:rPr lang="pl-PL" sz="2800" dirty="0"/>
              <a:t>– SP Jedlicze drużyna– Finał Wojewódzki ID w narciarstwie biegowym chłopców,</a:t>
            </a:r>
          </a:p>
          <a:p>
            <a:pPr>
              <a:buNone/>
            </a:pPr>
            <a:r>
              <a:rPr lang="pl-PL" sz="2800" b="1" dirty="0">
                <a:solidFill>
                  <a:srgbClr val="FF0000"/>
                </a:solidFill>
              </a:rPr>
              <a:t>III miejsce </a:t>
            </a:r>
            <a:r>
              <a:rPr lang="pl-PL" sz="2800" dirty="0"/>
              <a:t>– Lena Czechowicz SP Jedlicze – Finał Wojewódzki ID w gimnastyce dziewcząt.</a:t>
            </a:r>
          </a:p>
          <a:p>
            <a:pPr>
              <a:buNone/>
            </a:pPr>
            <a:endParaRPr lang="pl-PL" sz="2400" dirty="0"/>
          </a:p>
          <a:p>
            <a:pPr>
              <a:buNone/>
            </a:pPr>
            <a:endParaRPr lang="pl-PL" sz="2400" dirty="0"/>
          </a:p>
          <a:p>
            <a:pPr>
              <a:buNone/>
            </a:pPr>
            <a:endParaRPr lang="pl-PL" sz="2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IGRZYSKA MŁODZIEŻY SZKOLNEJ 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1688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2800" dirty="0"/>
              <a:t>9. Gminne IMS w piłce siatkowej chłopców- 17.03.2022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1. SP Potok</a:t>
            </a:r>
          </a:p>
          <a:p>
            <a:pPr algn="ctr">
              <a:buNone/>
            </a:pPr>
            <a:r>
              <a:rPr lang="pl-PL" sz="2800" b="1" dirty="0"/>
              <a:t>      2. SP Jedlicze 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         </a:t>
            </a:r>
          </a:p>
          <a:p>
            <a:pPr algn="ctr">
              <a:buNone/>
            </a:pPr>
            <a:r>
              <a:rPr lang="pl-PL" sz="2800" b="1" dirty="0"/>
              <a:t>       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1266" name="Picture 2" descr="20161121 10104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b="1" dirty="0"/>
              <a:t>Gminne IMS w piłce siatkowej chłopców – 17.03.2022</a:t>
            </a:r>
            <a:endParaRPr lang="pl-PL" dirty="0"/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9126C9D-ADF0-4B18-BF12-08C521ECC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73966"/>
            <a:ext cx="732872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IGRZYSKA MŁODZIEŻY SZKOLNEJ 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sz="3200" dirty="0"/>
              <a:t>10. Gminne IMS w piłce ręcznej dziewcząt – 08.04.2022</a:t>
            </a:r>
          </a:p>
          <a:p>
            <a:pPr algn="ctr">
              <a:buNone/>
            </a:pPr>
            <a:endParaRPr lang="pl-PL" sz="3200" b="1" dirty="0"/>
          </a:p>
          <a:p>
            <a:pPr algn="ctr">
              <a:buNone/>
            </a:pPr>
            <a:r>
              <a:rPr lang="pl-PL" sz="3200" b="1" dirty="0"/>
              <a:t>  1. SP Jedlicze</a:t>
            </a:r>
          </a:p>
          <a:p>
            <a:pPr algn="ctr">
              <a:buNone/>
            </a:pPr>
            <a:r>
              <a:rPr lang="pl-PL" sz="3200" b="1" dirty="0"/>
              <a:t>     2. SP Jaszczew</a:t>
            </a:r>
          </a:p>
          <a:p>
            <a:pPr algn="ctr">
              <a:buNone/>
            </a:pPr>
            <a:r>
              <a:rPr lang="pl-PL" sz="3200" b="1" dirty="0"/>
              <a:t>       3. SP Dobieszyn</a:t>
            </a:r>
          </a:p>
          <a:p>
            <a:pPr algn="ctr">
              <a:buNone/>
            </a:pPr>
            <a:r>
              <a:rPr lang="pl-PL" sz="3200" b="1" dirty="0"/>
              <a:t>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20180228 142847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IMS w piłce ręcznej dziewcząt – 08.04.2022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3F24536-25F7-4231-A884-3C0EE8C6E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304800"/>
            <a:ext cx="7333488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IGRZYSKA MŁODZIEŻY SZKOLNEJ 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l-PL" sz="2800" dirty="0"/>
              <a:t>11. Gminne IMS w piłce ręcznej chłopców – 08.04.2022</a:t>
            </a:r>
          </a:p>
          <a:p>
            <a:pPr algn="ctr">
              <a:buNone/>
            </a:pPr>
            <a:endParaRPr lang="pl-PL" sz="2800" b="1" dirty="0"/>
          </a:p>
          <a:p>
            <a:pPr algn="ctr">
              <a:buNone/>
            </a:pPr>
            <a:r>
              <a:rPr lang="pl-PL" sz="2800" b="1" dirty="0"/>
              <a:t>      1. SP Jaszczew</a:t>
            </a:r>
          </a:p>
          <a:p>
            <a:pPr algn="ctr">
              <a:buNone/>
            </a:pPr>
            <a:r>
              <a:rPr lang="pl-PL" sz="2800" b="1" dirty="0"/>
              <a:t>     2. SP Jedlicze</a:t>
            </a:r>
          </a:p>
          <a:p>
            <a:pPr algn="ctr">
              <a:buNone/>
            </a:pPr>
            <a:r>
              <a:rPr lang="pl-PL" sz="2800" b="1" dirty="0"/>
              <a:t>        3. SP Dobieszyn</a:t>
            </a:r>
          </a:p>
          <a:p>
            <a:pPr algn="ctr">
              <a:buNone/>
            </a:pPr>
            <a:r>
              <a:rPr lang="pl-PL" sz="2800" b="1" dirty="0"/>
              <a:t>          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obrazu 4" descr="cid 9121"/>
          <p:cNvPicPr>
            <a:picLocks noGrp="1"/>
          </p:cNvPicPr>
          <p:nvPr>
            <p:ph type="pic" idx="1"/>
          </p:nvPr>
        </p:nvPicPr>
        <p:blipFill>
          <a:blip r:embed="rId2"/>
          <a:srcRect l="12402" r="1240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IMS w piłce ręcznej chłopców – 08.04.2022</a:t>
            </a:r>
          </a:p>
        </p:txBody>
      </p:sp>
      <p:pic>
        <p:nvPicPr>
          <p:cNvPr id="6" name="Obraz 5" descr="IMG 529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6EF5345-9756-42D8-B138-0BFB7F055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357166"/>
            <a:ext cx="7367234" cy="550072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-714404"/>
            <a:ext cx="8215370" cy="3000396"/>
          </a:xfrm>
        </p:spPr>
        <p:txBody>
          <a:bodyPr>
            <a:normAutofit/>
          </a:bodyPr>
          <a:lstStyle/>
          <a:p>
            <a:pPr algn="ctr"/>
            <a:br>
              <a:rPr lang="pl-PL" dirty="0">
                <a:solidFill>
                  <a:srgbClr val="FF0000"/>
                </a:solidFill>
              </a:rPr>
            </a:br>
            <a:br>
              <a:rPr lang="pl-PL" sz="3600" dirty="0">
                <a:solidFill>
                  <a:srgbClr val="FF0000"/>
                </a:solidFill>
              </a:rPr>
            </a:br>
            <a:r>
              <a:rPr lang="pl-PL" sz="3600" dirty="0">
                <a:solidFill>
                  <a:srgbClr val="FF0000"/>
                </a:solidFill>
              </a:rPr>
              <a:t>WYNIKI KOŃCOWE GMINNEGO WSPÓŁZAWODNICTWA SPORTOWEGO SZKÓŁ ID+IMS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2060848"/>
            <a:ext cx="8229600" cy="4797152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  <a:p>
            <a:pPr marL="578358" indent="-514350">
              <a:buNone/>
            </a:pPr>
            <a:r>
              <a:rPr lang="pl-PL" sz="5100" dirty="0"/>
              <a:t>       </a:t>
            </a:r>
          </a:p>
          <a:p>
            <a:pPr marL="578358" indent="-514350">
              <a:buNone/>
            </a:pPr>
            <a:r>
              <a:rPr lang="pl-PL" sz="5100" dirty="0"/>
              <a:t>           </a:t>
            </a:r>
            <a:r>
              <a:rPr lang="pl-PL" sz="14400" dirty="0"/>
              <a:t>1. SP Jedlicze          </a:t>
            </a:r>
            <a:r>
              <a:rPr lang="pl-PL" sz="14400" dirty="0">
                <a:solidFill>
                  <a:srgbClr val="FF0000"/>
                </a:solidFill>
              </a:rPr>
              <a:t>     246 pkt.</a:t>
            </a:r>
          </a:p>
          <a:p>
            <a:pPr marL="578358" indent="-514350">
              <a:buNone/>
            </a:pPr>
            <a:r>
              <a:rPr lang="pl-PL" sz="14400" dirty="0">
                <a:solidFill>
                  <a:srgbClr val="FF0000"/>
                </a:solidFill>
              </a:rPr>
              <a:t>    </a:t>
            </a:r>
            <a:r>
              <a:rPr lang="pl-PL" sz="14400" dirty="0"/>
              <a:t>2. SP Potok                 </a:t>
            </a:r>
            <a:r>
              <a:rPr lang="pl-PL" sz="14400" dirty="0">
                <a:solidFill>
                  <a:srgbClr val="FF0000"/>
                </a:solidFill>
              </a:rPr>
              <a:t>  166 pkt.</a:t>
            </a:r>
          </a:p>
          <a:p>
            <a:pPr marL="578358" indent="-514350">
              <a:buNone/>
            </a:pPr>
            <a:r>
              <a:rPr lang="pl-PL" sz="14400" dirty="0"/>
              <a:t>    3. SP Żarnowiec          </a:t>
            </a:r>
            <a:r>
              <a:rPr lang="pl-PL" sz="14400" dirty="0">
                <a:solidFill>
                  <a:srgbClr val="FF0000"/>
                </a:solidFill>
              </a:rPr>
              <a:t>   46 pkt.</a:t>
            </a:r>
          </a:p>
          <a:p>
            <a:pPr marL="578358" indent="-514350">
              <a:buNone/>
            </a:pPr>
            <a:r>
              <a:rPr lang="pl-PL" sz="14400" dirty="0"/>
              <a:t>    4. SP Dobieszyn        </a:t>
            </a:r>
            <a:r>
              <a:rPr lang="pl-PL" sz="14400" dirty="0">
                <a:solidFill>
                  <a:srgbClr val="FF0000"/>
                </a:solidFill>
              </a:rPr>
              <a:t>      45 pkt.</a:t>
            </a:r>
          </a:p>
          <a:p>
            <a:pPr marL="578358" indent="-514350">
              <a:buNone/>
            </a:pPr>
            <a:r>
              <a:rPr lang="pl-PL" sz="14400" dirty="0"/>
              <a:t>    5. SP Jaszczew               </a:t>
            </a:r>
            <a:r>
              <a:rPr lang="pl-PL" sz="14400" dirty="0">
                <a:solidFill>
                  <a:srgbClr val="FF0000"/>
                </a:solidFill>
              </a:rPr>
              <a:t>42 pkt.</a:t>
            </a:r>
          </a:p>
          <a:p>
            <a:pPr marL="578358" indent="-514350">
              <a:buNone/>
            </a:pPr>
            <a:r>
              <a:rPr lang="pl-PL" sz="14400" dirty="0"/>
              <a:t>    6. SP Długie                   </a:t>
            </a:r>
            <a:r>
              <a:rPr lang="pl-PL" sz="14400" dirty="0">
                <a:solidFill>
                  <a:srgbClr val="FF0000"/>
                </a:solidFill>
              </a:rPr>
              <a:t> 22 pkt.</a:t>
            </a:r>
            <a:r>
              <a:rPr lang="pl-PL" sz="14400" dirty="0"/>
              <a:t>  </a:t>
            </a:r>
          </a:p>
          <a:p>
            <a:pPr marL="578358" indent="-514350">
              <a:buNone/>
            </a:pPr>
            <a:r>
              <a:rPr lang="pl-PL" sz="14400" dirty="0"/>
              <a:t>    7. SP Piotrówka              </a:t>
            </a:r>
            <a:r>
              <a:rPr lang="pl-PL" sz="14400" dirty="0">
                <a:solidFill>
                  <a:srgbClr val="FF0000"/>
                </a:solidFill>
              </a:rPr>
              <a:t>12 pkt.</a:t>
            </a:r>
          </a:p>
          <a:p>
            <a:pPr marL="578358" indent="-514350">
              <a:buNone/>
            </a:pPr>
            <a:r>
              <a:rPr lang="pl-PL" sz="14400" dirty="0"/>
              <a:t>    8. SP Moderówka            </a:t>
            </a:r>
            <a:r>
              <a:rPr lang="pl-PL" sz="14400" dirty="0">
                <a:solidFill>
                  <a:srgbClr val="FF0000"/>
                </a:solidFill>
              </a:rPr>
              <a:t>6 pkt.               </a:t>
            </a:r>
          </a:p>
          <a:p>
            <a:pPr>
              <a:buNone/>
            </a:pPr>
            <a:r>
              <a:rPr lang="pl-PL" sz="14400" dirty="0"/>
              <a:t>   </a:t>
            </a:r>
          </a:p>
          <a:p>
            <a:pPr>
              <a:buNone/>
            </a:pPr>
            <a:br>
              <a:rPr lang="pl-PL" sz="4400" dirty="0">
                <a:solidFill>
                  <a:schemeClr val="accent6"/>
                </a:solidFill>
              </a:rPr>
            </a:br>
            <a:endParaRPr lang="pl-PL" sz="4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1435608" indent="-1371600">
              <a:buNone/>
            </a:pPr>
            <a:endParaRPr lang="pl-PL" sz="8600" dirty="0"/>
          </a:p>
          <a:p>
            <a:pPr marL="1435608" indent="-1371600" algn="ctr">
              <a:buNone/>
            </a:pPr>
            <a:r>
              <a:rPr lang="pl-PL" sz="11200" dirty="0"/>
              <a:t>1. Gminne ID w sztafetowych biegach </a:t>
            </a:r>
          </a:p>
          <a:p>
            <a:pPr marL="1435608" indent="-1371600" algn="ctr">
              <a:buNone/>
            </a:pPr>
            <a:r>
              <a:rPr lang="pl-PL" sz="11200" dirty="0"/>
              <a:t>przełajowych  dziewcząt – 08.10.2021 </a:t>
            </a:r>
          </a:p>
          <a:p>
            <a:pPr marL="1435608" indent="-1371600" algn="ctr">
              <a:buNone/>
            </a:pPr>
            <a:endParaRPr lang="pl-PL" sz="11200" dirty="0"/>
          </a:p>
          <a:p>
            <a:pPr marL="1435608" indent="-1371600" algn="ctr">
              <a:buNone/>
            </a:pPr>
            <a:endParaRPr lang="pl-PL" sz="11200" dirty="0"/>
          </a:p>
          <a:p>
            <a:pPr marL="1435608" indent="-1371600">
              <a:buNone/>
            </a:pPr>
            <a:r>
              <a:rPr lang="pl-PL" sz="11200" dirty="0"/>
              <a:t>                                1. SP Jedlicze</a:t>
            </a:r>
          </a:p>
          <a:p>
            <a:pPr marL="1435608" indent="-1371600" algn="ctr">
              <a:buNone/>
            </a:pPr>
            <a:r>
              <a:rPr lang="pl-PL" sz="11200" dirty="0"/>
              <a:t>   2. SP Potok</a:t>
            </a:r>
          </a:p>
          <a:p>
            <a:pPr marL="1435608" indent="-1371600" algn="ctr">
              <a:buNone/>
            </a:pPr>
            <a:endParaRPr lang="pl-PL" sz="9600" dirty="0"/>
          </a:p>
          <a:p>
            <a:pPr marL="1435608" indent="-1371600" algn="ctr">
              <a:buNone/>
            </a:pPr>
            <a:endParaRPr lang="pl-PL" sz="8600" dirty="0"/>
          </a:p>
          <a:p>
            <a:pPr marL="1435608" indent="-1371600" algn="ctr">
              <a:buNone/>
            </a:pPr>
            <a:r>
              <a:rPr lang="pl-PL" sz="8600" dirty="0"/>
              <a:t>         </a:t>
            </a:r>
          </a:p>
          <a:p>
            <a:endParaRPr lang="pl-PL" b="1" dirty="0"/>
          </a:p>
          <a:p>
            <a:pPr marL="514350" indent="-514350" algn="ctr">
              <a:buAutoNum type="arabicPeriod"/>
            </a:pPr>
            <a:endParaRPr lang="pl-PL" b="1" dirty="0"/>
          </a:p>
          <a:p>
            <a:pPr marL="514350" indent="-514350" algn="ctr">
              <a:buNone/>
            </a:pPr>
            <a:endParaRPr lang="pl-PL" b="1" dirty="0"/>
          </a:p>
          <a:p>
            <a:pPr marL="514350" indent="-514350">
              <a:buNone/>
            </a:pPr>
            <a:br>
              <a:rPr lang="pl-PL" dirty="0"/>
            </a:br>
            <a:br>
              <a:rPr lang="pl-PL" dirty="0"/>
            </a:b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1435608" indent="-1371600">
              <a:buNone/>
            </a:pPr>
            <a:endParaRPr lang="pl-PL" sz="8600" dirty="0"/>
          </a:p>
          <a:p>
            <a:pPr marL="1435608" indent="-1371600" algn="ctr">
              <a:buNone/>
            </a:pPr>
            <a:r>
              <a:rPr lang="pl-PL" sz="8600" dirty="0"/>
              <a:t>2. Gminne ID w sztafetowych biegach </a:t>
            </a:r>
          </a:p>
          <a:p>
            <a:pPr marL="1435608" indent="-1371600" algn="ctr">
              <a:buNone/>
            </a:pPr>
            <a:r>
              <a:rPr lang="pl-PL" sz="8600" dirty="0"/>
              <a:t>przełajowych  chłopców– 08.10.2021 </a:t>
            </a:r>
          </a:p>
          <a:p>
            <a:pPr marL="1435608" indent="-1371600" algn="ctr">
              <a:buNone/>
            </a:pPr>
            <a:endParaRPr lang="pl-PL" sz="8600" dirty="0"/>
          </a:p>
          <a:p>
            <a:pPr marL="1435608" indent="-1371600">
              <a:buNone/>
            </a:pPr>
            <a:r>
              <a:rPr lang="pl-PL" sz="8600" dirty="0"/>
              <a:t> </a:t>
            </a:r>
          </a:p>
          <a:p>
            <a:pPr marL="1435608" indent="-1371600" algn="ctr">
              <a:buNone/>
            </a:pPr>
            <a:r>
              <a:rPr lang="pl-PL" sz="8600" dirty="0"/>
              <a:t>     1. SP Jedlicze</a:t>
            </a:r>
          </a:p>
          <a:p>
            <a:pPr marL="1435608" indent="-1371600" algn="ctr">
              <a:buNone/>
            </a:pPr>
            <a:r>
              <a:rPr lang="pl-PL" sz="8600" dirty="0"/>
              <a:t> 2. SP Potok     </a:t>
            </a:r>
          </a:p>
          <a:p>
            <a:pPr marL="1435608" indent="-1371600" algn="ctr">
              <a:buNone/>
            </a:pPr>
            <a:r>
              <a:rPr lang="pl-PL" sz="8600" dirty="0"/>
              <a:t>         </a:t>
            </a:r>
          </a:p>
          <a:p>
            <a:endParaRPr lang="pl-PL" b="1" dirty="0"/>
          </a:p>
          <a:p>
            <a:pPr marL="514350" indent="-514350" algn="ctr">
              <a:buAutoNum type="arabicPeriod"/>
            </a:pPr>
            <a:endParaRPr lang="pl-PL" b="1" dirty="0"/>
          </a:p>
          <a:p>
            <a:pPr marL="514350" indent="-514350" algn="ctr">
              <a:buNone/>
            </a:pPr>
            <a:endParaRPr lang="pl-PL" b="1" dirty="0"/>
          </a:p>
          <a:p>
            <a:pPr marL="514350" indent="-514350">
              <a:buNone/>
            </a:pPr>
            <a:br>
              <a:rPr lang="pl-PL" dirty="0"/>
            </a:br>
            <a:br>
              <a:rPr lang="pl-PL" dirty="0"/>
            </a:b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zawartości 3" descr="img 20171002 105504"/>
          <p:cNvPicPr>
            <a:picLocks noGrp="1"/>
          </p:cNvPicPr>
          <p:nvPr>
            <p:ph type="pic" idx="1"/>
          </p:nvPr>
        </p:nvPicPr>
        <p:blipFill>
          <a:blip r:embed="rId2"/>
          <a:srcRect t="130" b="1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/>
              <a:t>Gminne ID w sztafetowych biegach przełajowych                                                      dziewcząt  i chłopców – 08.10.2021</a:t>
            </a:r>
          </a:p>
        </p:txBody>
      </p:sp>
      <p:pic>
        <p:nvPicPr>
          <p:cNvPr id="6" name="Obraz 5" descr="IMG 20181008 10193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66"/>
            <a:ext cx="7358113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1802C5E-0FC1-4A7C-A769-7D1369A37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01" y="304800"/>
            <a:ext cx="7333488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rgbClr val="FF0000"/>
                </a:solidFill>
              </a:rPr>
              <a:t>SZCZEGÓŁOWE WYNIKI GMINNYCH IGRZYSK DZIECI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1435608" indent="-1371600">
              <a:buNone/>
            </a:pPr>
            <a:endParaRPr lang="pl-PL" sz="8600" dirty="0"/>
          </a:p>
          <a:p>
            <a:pPr marL="1435608" indent="-1371600" algn="ctr">
              <a:buNone/>
            </a:pPr>
            <a:r>
              <a:rPr lang="pl-PL" sz="8600" dirty="0"/>
              <a:t>3. Gminne ID w  szachach – 26.10.2021 </a:t>
            </a:r>
          </a:p>
          <a:p>
            <a:pPr marL="1435608" indent="-1371600" algn="ctr">
              <a:buNone/>
            </a:pPr>
            <a:endParaRPr lang="pl-PL" sz="8600" dirty="0"/>
          </a:p>
          <a:p>
            <a:pPr marL="1435608" indent="-1371600">
              <a:buNone/>
            </a:pPr>
            <a:r>
              <a:rPr lang="pl-PL" sz="8600" dirty="0"/>
              <a:t> </a:t>
            </a:r>
          </a:p>
          <a:p>
            <a:pPr marL="1435608" indent="-1371600" algn="ctr">
              <a:buNone/>
            </a:pPr>
            <a:r>
              <a:rPr lang="pl-PL" sz="8600" dirty="0"/>
              <a:t>          1. SP Dobieszyn</a:t>
            </a:r>
          </a:p>
          <a:p>
            <a:pPr marL="1435608" indent="-1371600" algn="ctr">
              <a:buNone/>
            </a:pPr>
            <a:r>
              <a:rPr lang="pl-PL" sz="8600" dirty="0"/>
              <a:t>  2. SP Potok</a:t>
            </a:r>
          </a:p>
          <a:p>
            <a:pPr marL="1435608" indent="-1371600" algn="ctr">
              <a:buNone/>
            </a:pPr>
            <a:r>
              <a:rPr lang="pl-PL" sz="8600" dirty="0"/>
              <a:t>       3. SP Jedlicze</a:t>
            </a:r>
          </a:p>
          <a:p>
            <a:pPr marL="1435608" indent="-1371600" algn="ctr">
              <a:buNone/>
            </a:pPr>
            <a:r>
              <a:rPr lang="pl-PL" sz="8600" dirty="0"/>
              <a:t>          4. SP Piotrówka</a:t>
            </a:r>
          </a:p>
          <a:p>
            <a:endParaRPr lang="pl-PL" b="1" dirty="0"/>
          </a:p>
          <a:p>
            <a:pPr marL="514350" indent="-514350" algn="ctr">
              <a:buAutoNum type="arabicPeriod"/>
            </a:pPr>
            <a:endParaRPr lang="pl-PL" b="1" dirty="0"/>
          </a:p>
          <a:p>
            <a:pPr marL="514350" indent="-514350" algn="ctr">
              <a:buNone/>
            </a:pPr>
            <a:endParaRPr lang="pl-PL" b="1" dirty="0"/>
          </a:p>
          <a:p>
            <a:pPr marL="514350" indent="-514350">
              <a:buNone/>
            </a:pPr>
            <a:br>
              <a:rPr lang="pl-PL" dirty="0"/>
            </a:br>
            <a:br>
              <a:rPr lang="pl-PL" dirty="0"/>
            </a:br>
            <a:br>
              <a:rPr lang="pl-PL" dirty="0"/>
            </a:br>
            <a:endParaRPr lang="pl-PL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etyczny">
  <a:themeElements>
    <a:clrScheme name="Energetyczny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etyczn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etyczny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3503</TotalTime>
  <Words>1351</Words>
  <Application>Microsoft Office PowerPoint</Application>
  <PresentationFormat>Pokaz na ekranie (4:3)</PresentationFormat>
  <Paragraphs>302</Paragraphs>
  <Slides>56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56</vt:i4>
      </vt:variant>
    </vt:vector>
  </HeadingPairs>
  <TitlesOfParts>
    <vt:vector size="61" baseType="lpstr">
      <vt:lpstr>Calibri</vt:lpstr>
      <vt:lpstr>Century Gothic</vt:lpstr>
      <vt:lpstr>Verdana</vt:lpstr>
      <vt:lpstr>Wingdings 2</vt:lpstr>
      <vt:lpstr>Energetyczny</vt:lpstr>
      <vt:lpstr>         GMINNE PODSUMOWANIE WSPÓŁZAWODNICTWA SPORTOWEGO SZKÓŁ</vt:lpstr>
      <vt:lpstr>WYNIKI WSPÓŁZAWODNICTWA SPORTOWEGO - KLASYFIKACJA PWSZS W RZESZOWIE  ID+IMS </vt:lpstr>
      <vt:lpstr> WYNIKI WSPÓŁZAWODNICTWA SPORTOWEGO  KLASYFIKACJA PWSZS W RZESZOWIE – KLASYFIKACJA GMIN </vt:lpstr>
      <vt:lpstr>WYNIKI WSPÓŁZAWODNICTWA SPORTOWEGO  KLASYFIKACJA PWSZS W RZESZOWIE   KLASYFIKACJA POWIATÓW</vt:lpstr>
      <vt:lpstr>NAJWAŻNIEJSZE OSIĄGNIĘCIA</vt:lpstr>
      <vt:lpstr>SZCZEGÓŁOWE WYNIKI GMINNYCH IGRZYSK DZIECI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Prezentacja programu PowerPoint</vt:lpstr>
      <vt:lpstr>SZCZEGÓŁOWE WYNIKI GMINNYCH IGRZYSK DZIECI</vt:lpstr>
      <vt:lpstr>SZCZEGÓŁOWE WYNIKI GMINNYCH IGRZYSK DZIECI</vt:lpstr>
      <vt:lpstr>SZCZEGÓŁOWE WYNIKI GMINNYCH IGRZYSK DZIECI</vt:lpstr>
      <vt:lpstr>Prezentacja programu PowerPoint</vt:lpstr>
      <vt:lpstr>SZCZEGÓŁOWE WYNIKI GMINNYCH IGRZYSK MŁODZIEŻY SZKOLNEJ</vt:lpstr>
      <vt:lpstr>SZCZEGÓŁOWE WYNIKI GMINNYCH IGRZYSK MŁODZIEŻY SZKOLNEJ</vt:lpstr>
      <vt:lpstr>Prezentacja programu PowerPoint</vt:lpstr>
      <vt:lpstr>SZCZEGÓŁOWE WYNIKI GMINNYCH IGRZYSK MŁODZIEŻY SZKOLNEJ</vt:lpstr>
      <vt:lpstr>Prezentacja programu PowerPoint</vt:lpstr>
      <vt:lpstr>SZCZEGÓŁOWE WYNIKI GMINNYCH IGRZYSK MŁODZIEŻY SZKOLNEJ </vt:lpstr>
      <vt:lpstr>Prezentacja programu PowerPoint</vt:lpstr>
      <vt:lpstr>SZCZEGÓŁOWE WYNIKI GMINNYCH IGRZYSK MŁODZIEŻY SZKOLNEJ </vt:lpstr>
      <vt:lpstr>Prezentacja programu PowerPoint</vt:lpstr>
      <vt:lpstr>SZCZEGÓŁOWE WYNIKI GMINNYCH IGRZYSK MŁODZIEŻY SZKOLNEJ </vt:lpstr>
      <vt:lpstr>Prezentacja programu PowerPoint</vt:lpstr>
      <vt:lpstr>SZCZEGÓŁOWE WYNIKI GMINNYCH IGRZYSK MŁODZIEŻY SZKOLNEJ</vt:lpstr>
      <vt:lpstr>Prezentacja programu PowerPoint</vt:lpstr>
      <vt:lpstr>SZCZEGÓŁOWE WYNIKI GMINNYCH IGRZYSK MŁODZIEŻY SZKOLNEJ</vt:lpstr>
      <vt:lpstr>Prezentacja programu PowerPoint</vt:lpstr>
      <vt:lpstr>SZCZEGÓŁOWE WYNIKI GMINNYCH IGRZYSKA MŁODZIEŻY SZKOLNEJ </vt:lpstr>
      <vt:lpstr>Prezentacja programu PowerPoint</vt:lpstr>
      <vt:lpstr>SZCZEGÓŁOWE WYNIKI GMINNYCH IGRZYSKA MŁODZIEŻY SZKOLNEJ </vt:lpstr>
      <vt:lpstr>Prezentacja programu PowerPoint</vt:lpstr>
      <vt:lpstr>SZCZEGÓŁOWE WYNIKI GMINNYCH IGRZYSKA MŁODZIEŻY SZKOLNEJ </vt:lpstr>
      <vt:lpstr>Prezentacja programu PowerPoint</vt:lpstr>
      <vt:lpstr>  WYNIKI KOŃCOWE GMINNEGO WSPÓŁZAWODNICTWA SPORTOWEGO SZKÓŁ ID+IMS</vt:lpstr>
    </vt:vector>
  </TitlesOfParts>
  <Company>Acer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PODSUMOWANIE WSPÓŁZAWODNICTWA SPORTOWEGO</dc:title>
  <dc:creator>Robert</dc:creator>
  <cp:lastModifiedBy>Robert Gleń</cp:lastModifiedBy>
  <cp:revision>319</cp:revision>
  <dcterms:created xsi:type="dcterms:W3CDTF">2012-10-15T11:10:17Z</dcterms:created>
  <dcterms:modified xsi:type="dcterms:W3CDTF">2022-12-20T16:33:10Z</dcterms:modified>
</cp:coreProperties>
</file>